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63" r:id="rId4"/>
    <p:sldId id="264" r:id="rId5"/>
    <p:sldId id="265" r:id="rId6"/>
    <p:sldId id="268" r:id="rId7"/>
    <p:sldId id="267" r:id="rId8"/>
    <p:sldId id="266" r:id="rId9"/>
    <p:sldId id="277" r:id="rId10"/>
    <p:sldId id="279" r:id="rId11"/>
    <p:sldId id="281" r:id="rId12"/>
    <p:sldId id="282" r:id="rId13"/>
    <p:sldId id="283" r:id="rId14"/>
    <p:sldId id="284" r:id="rId15"/>
    <p:sldId id="285" r:id="rId16"/>
    <p:sldId id="286" r:id="rId17"/>
    <p:sldId id="278" r:id="rId18"/>
    <p:sldId id="258" r:id="rId19"/>
    <p:sldId id="259" r:id="rId20"/>
    <p:sldId id="270" r:id="rId21"/>
    <p:sldId id="272" r:id="rId22"/>
    <p:sldId id="273" r:id="rId23"/>
    <p:sldId id="269" r:id="rId24"/>
    <p:sldId id="274" r:id="rId25"/>
    <p:sldId id="275" r:id="rId26"/>
    <p:sldId id="276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4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0A143B-9927-4EAE-BF34-D4362F1C16C8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2887C-8CAF-45BC-8794-E52D7D2701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87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454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0552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364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845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1273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56171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5149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523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2215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3989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4891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68469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038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8923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0301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92887C-8CAF-45BC-8794-E52D7D27016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030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595F34-CC6A-4B22-A2FF-040FFC691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CC17892-42AF-4706-A280-EECF85F14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D82ED55-7E40-45AC-9D92-107B8819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710D285-0F80-49A9-B2A9-DF189790C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B9BD7A-6035-4564-9538-0712E33BC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5432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389D14-9229-4CE1-B5F8-FE887568D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516CE4F-2D22-4FCF-B9A7-7B7B22364D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AA6D467-92BF-4331-AAA1-0BA930C6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B012C1C-C4E5-408B-ACC6-A0E435880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8B71646-9F94-49E0-A846-BE67953F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669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2E1CC1-EB23-480D-9415-8EF2D0C6E7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9E4F947-1EC9-4682-A25B-2FB8ACFE9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AD6FC1-5635-4949-8DA0-2F212E591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DC5A99-BD3C-4BEE-AF9B-2AA4FF54B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4973D4-EE8F-4132-89D1-E7DCC6B61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0658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5EEF10-C3B5-40F6-A71E-61D5DE512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B492D8-C191-4FE7-8C20-7B66C3D92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CFDA91-4D87-4D6A-B8C0-9B13B9A14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B74081B-3420-47EF-987E-D304F4BD6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FB2199-98F8-4099-B238-4B23BA64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5889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C90EB1-F98F-4674-BD67-D438E1B6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B9D6E-DA04-476B-B0A2-96FA992B30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12BC469-BA02-403A-8A2C-83578435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7B9A4E-A246-41E1-8EEC-AF699327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5ADCD4-6CD6-4172-8BA5-211D019A1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67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1195BC-DBFA-4649-9950-89F86509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0472E2-54D5-467B-BA4F-043909A941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A64B044-11E9-4C77-9AB6-E93314595F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2B8844F-6F72-42CF-8706-399B8B648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63BF60-37C8-4558-B2DE-D4AA18CA3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02A3F2-1B1C-4ACA-A527-1AD3DE653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069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70BE78-1FC5-426F-B632-5F8BB6947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D36729A-3EDB-4454-B592-559CA1659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AF51AD4-9421-4A3B-844D-14B964E78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295A2EF-64C3-4A14-9075-2114CBB482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4FB300D-38D6-4644-B473-DAB0B6676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B46B7E1-CA1E-4F4D-BB68-67D8C8D4C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5BA650B-7B46-4276-A01A-B7FF6F39D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9F6D315-8CA2-49DB-AF8B-98EF987C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69419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465C6F-A061-45D7-B8FB-40614323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E3B042C-2EE1-4915-BB30-EC0685E60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010FCE8-BB39-472F-8FEC-6BFBC1BAE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372E92-5132-40C9-AB87-EC413308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6516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6B1823A-0A1C-4AB7-989A-BBAD00F8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463F714-805D-4A44-B7DE-4F9E90C36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9268E64-6699-47A7-ACEE-8A43A9BA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97982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EEDB7E-EF46-433A-8540-AD02B055F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46A378-D3A4-4934-A266-719FF3934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5A3892-C9FA-439A-ACB2-D17A20C61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0D16AB1-E462-42F5-8294-554EFC622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CEDF33-E15B-44CA-8031-C2964DEBB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D9EC167-2CB3-4F2C-A584-E92E1B233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435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19E166-D4A4-4CCC-81F5-9232F8CA7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7153182-6414-4AD2-A5FD-D7F0FECF4F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A00EA06-A667-4E9E-9F85-A3D6BB2A0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3E6FDC3-FBA5-4BF5-98E5-5F6B162FE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599B0E-63F8-4DEF-AF08-33B0E4125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69D8F5F-5C71-4431-B896-A96D96FC8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807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E706A-D65B-4FBE-960E-3DB596441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493FF3-42A8-48F9-933E-A47D1985C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A15B396-060D-4756-85CB-A89B44737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917F3-2427-4907-8ED9-603B88DC8791}" type="datetimeFigureOut">
              <a:rPr lang="ru-RU" smtClean="0"/>
              <a:t>06.05.2020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BDD137-CFB8-46AE-B818-C17452259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C678AC-92F7-4131-A131-AD45447748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67540-6599-4F50-A3F5-72CEF71DA9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02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sktop.github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E32D6-6B0D-4351-96B1-9F6CD9E8F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291090"/>
            <a:ext cx="10515599" cy="932688"/>
          </a:xfrm>
        </p:spPr>
        <p:txBody>
          <a:bodyPr>
            <a:normAutofit/>
          </a:bodyPr>
          <a:lstStyle/>
          <a:p>
            <a:endParaRPr lang="ru-RU" sz="4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7749-C196-4894-A915-179BA0BF33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1335726"/>
            <a:ext cx="10515599" cy="420624"/>
          </a:xfrm>
        </p:spPr>
        <p:txBody>
          <a:bodyPr>
            <a:normAutofit/>
          </a:bodyPr>
          <a:lstStyle/>
          <a:p>
            <a:endParaRPr lang="ru-RU" sz="2000"/>
          </a:p>
        </p:txBody>
      </p:sp>
      <p:pic>
        <p:nvPicPr>
          <p:cNvPr id="7" name="Рисунок 6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1D9B4FE0-267D-4ADA-AD19-1C0DFCCDB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2230641"/>
            <a:ext cx="12192000" cy="36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464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C00AD3B-4B1A-4A20-AB9E-2F3A8A1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0677" y="1988053"/>
            <a:ext cx="3979147" cy="1923186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Нажмите на вкладку </a:t>
            </a:r>
            <a:r>
              <a:rPr lang="en-US" sz="4000" b="1" dirty="0">
                <a:solidFill>
                  <a:schemeClr val="bg1"/>
                </a:solidFill>
              </a:rPr>
              <a:t>Forks</a:t>
            </a:r>
            <a:endParaRPr lang="ru-RU" sz="4000" b="1" dirty="0">
              <a:solidFill>
                <a:schemeClr val="bg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1970314" y="105542"/>
            <a:ext cx="8251371" cy="682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accent4"/>
                </a:solidFill>
              </a:rPr>
              <a:t>Pull</a:t>
            </a:r>
            <a:r>
              <a:rPr lang="ru-RU" sz="5400" b="1" dirty="0">
                <a:solidFill>
                  <a:schemeClr val="accent4"/>
                </a:solidFill>
              </a:rPr>
              <a:t> </a:t>
            </a:r>
            <a:r>
              <a:rPr lang="en-US" sz="5400" b="1" dirty="0">
                <a:solidFill>
                  <a:schemeClr val="accent4"/>
                </a:solidFill>
              </a:rPr>
              <a:t>request</a:t>
            </a:r>
            <a:endParaRPr lang="ru-RU" sz="5400" b="1" dirty="0">
              <a:solidFill>
                <a:schemeClr val="accent4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B5650C9-D7AE-4152-AD62-F7DD88D33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791" y="2949646"/>
            <a:ext cx="7691228" cy="395984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E9D9AD2-C347-4891-ADBE-2ED95C591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792" y="1526622"/>
            <a:ext cx="7691228" cy="907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06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1970314" y="105542"/>
            <a:ext cx="8251371" cy="682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accent4"/>
                </a:solidFill>
              </a:rPr>
              <a:t>Pull</a:t>
            </a:r>
            <a:r>
              <a:rPr lang="ru-RU" sz="5400" b="1" dirty="0">
                <a:solidFill>
                  <a:schemeClr val="accent4"/>
                </a:solidFill>
              </a:rPr>
              <a:t> </a:t>
            </a:r>
            <a:r>
              <a:rPr lang="en-US" sz="5400" b="1" dirty="0">
                <a:solidFill>
                  <a:schemeClr val="accent4"/>
                </a:solidFill>
              </a:rPr>
              <a:t>request</a:t>
            </a:r>
            <a:endParaRPr lang="ru-RU" sz="5400" b="1" dirty="0">
              <a:solidFill>
                <a:schemeClr val="accent4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E82E321-33DE-466F-B348-C1C298511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7331" y="2915216"/>
            <a:ext cx="6504901" cy="3836704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86091E7-EC18-4AC6-9F22-195BC7A5E7EF}"/>
              </a:ext>
            </a:extLst>
          </p:cNvPr>
          <p:cNvSpPr txBox="1">
            <a:spLocks/>
          </p:cNvSpPr>
          <p:nvPr/>
        </p:nvSpPr>
        <p:spPr>
          <a:xfrm>
            <a:off x="0" y="3029146"/>
            <a:ext cx="4083113" cy="2991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Теперь вы можете работать как </a:t>
            </a:r>
            <a:r>
              <a:rPr lang="en-US" dirty="0">
                <a:solidFill>
                  <a:schemeClr val="bg1"/>
                </a:solidFill>
              </a:rPr>
              <a:t>“</a:t>
            </a:r>
            <a:r>
              <a:rPr lang="ru-RU" dirty="0">
                <a:solidFill>
                  <a:schemeClr val="bg1"/>
                </a:solidFill>
              </a:rPr>
              <a:t>со своим репозиторием</a:t>
            </a:r>
            <a:r>
              <a:rPr lang="en-US" dirty="0">
                <a:solidFill>
                  <a:schemeClr val="bg1"/>
                </a:solidFill>
              </a:rPr>
              <a:t>”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" name="Рисунок 1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1123D5A9-E057-4A2E-AEA6-E7683EE84A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331" y="787619"/>
            <a:ext cx="6504901" cy="190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7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1970314" y="105542"/>
            <a:ext cx="8251371" cy="682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accent4"/>
                </a:solidFill>
              </a:rPr>
              <a:t>Pull</a:t>
            </a:r>
            <a:r>
              <a:rPr lang="ru-RU" sz="5400" b="1" dirty="0">
                <a:solidFill>
                  <a:schemeClr val="accent4"/>
                </a:solidFill>
              </a:rPr>
              <a:t> </a:t>
            </a:r>
            <a:r>
              <a:rPr lang="en-US" sz="5400" b="1" dirty="0">
                <a:solidFill>
                  <a:schemeClr val="accent4"/>
                </a:solidFill>
              </a:rPr>
              <a:t>request</a:t>
            </a:r>
            <a:endParaRPr lang="ru-RU" sz="5400" b="1" dirty="0">
              <a:solidFill>
                <a:schemeClr val="accent4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86091E7-EC18-4AC6-9F22-195BC7A5E7EF}"/>
              </a:ext>
            </a:extLst>
          </p:cNvPr>
          <p:cNvSpPr txBox="1">
            <a:spLocks/>
          </p:cNvSpPr>
          <p:nvPr/>
        </p:nvSpPr>
        <p:spPr>
          <a:xfrm>
            <a:off x="-1" y="977774"/>
            <a:ext cx="5097101" cy="269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Для отправки выберите вкладку 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New pool request</a:t>
            </a:r>
            <a:endParaRPr lang="ru-RU" b="1" dirty="0">
              <a:solidFill>
                <a:schemeClr val="bg1"/>
              </a:solidFill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</a:rPr>
              <a:t>“</a:t>
            </a:r>
            <a:r>
              <a:rPr lang="ru-RU" sz="4000" dirty="0">
                <a:solidFill>
                  <a:schemeClr val="bg1"/>
                </a:solidFill>
              </a:rPr>
              <a:t>в своем репозитории</a:t>
            </a:r>
            <a:r>
              <a:rPr lang="en-US" sz="4000" dirty="0">
                <a:solidFill>
                  <a:schemeClr val="bg1"/>
                </a:solidFill>
              </a:rPr>
              <a:t>”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66D0FB7-7DD6-4BF1-A6A8-E575FC552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7100" y="1072788"/>
            <a:ext cx="7001848" cy="188563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0206D19-CDA3-4CB7-B0A3-EA6887FF90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7101" y="3558782"/>
            <a:ext cx="7001848" cy="3174254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F7DED0B-C68A-4223-B6FD-53317E8F40A4}"/>
              </a:ext>
            </a:extLst>
          </p:cNvPr>
          <p:cNvSpPr txBox="1">
            <a:spLocks/>
          </p:cNvSpPr>
          <p:nvPr/>
        </p:nvSpPr>
        <p:spPr>
          <a:xfrm>
            <a:off x="93051" y="3865861"/>
            <a:ext cx="4910999" cy="2697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Тут можно посмотреть все изменения. Для отправки нажмите </a:t>
            </a:r>
            <a:r>
              <a:rPr lang="en-US" b="1" dirty="0">
                <a:solidFill>
                  <a:schemeClr val="bg1"/>
                </a:solidFill>
              </a:rPr>
              <a:t>Create pull request</a:t>
            </a:r>
          </a:p>
        </p:txBody>
      </p:sp>
    </p:spTree>
    <p:extLst>
      <p:ext uri="{BB962C8B-B14F-4D97-AF65-F5344CB8AC3E}">
        <p14:creationId xmlns:p14="http://schemas.microsoft.com/office/powerpoint/2010/main" val="744658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1970314" y="105542"/>
            <a:ext cx="8251371" cy="682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accent4"/>
                </a:solidFill>
              </a:rPr>
              <a:t>Pull</a:t>
            </a:r>
            <a:r>
              <a:rPr lang="ru-RU" sz="5400" b="1" dirty="0">
                <a:solidFill>
                  <a:schemeClr val="accent4"/>
                </a:solidFill>
              </a:rPr>
              <a:t> </a:t>
            </a:r>
            <a:r>
              <a:rPr lang="en-US" sz="5400" b="1" dirty="0">
                <a:solidFill>
                  <a:schemeClr val="accent4"/>
                </a:solidFill>
              </a:rPr>
              <a:t>request</a:t>
            </a:r>
            <a:endParaRPr lang="ru-RU" sz="5400" b="1" dirty="0">
              <a:solidFill>
                <a:schemeClr val="accent4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86091E7-EC18-4AC6-9F22-195BC7A5E7EF}"/>
              </a:ext>
            </a:extLst>
          </p:cNvPr>
          <p:cNvSpPr txBox="1">
            <a:spLocks/>
          </p:cNvSpPr>
          <p:nvPr/>
        </p:nvSpPr>
        <p:spPr>
          <a:xfrm>
            <a:off x="321547" y="2210637"/>
            <a:ext cx="4083113" cy="1673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Тут нужно что-нибудь написать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E0DA06-12D8-450B-9B82-E769A65B4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085" y="2235607"/>
            <a:ext cx="7163355" cy="440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85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1970314" y="105542"/>
            <a:ext cx="8251371" cy="682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accent4"/>
                </a:solidFill>
              </a:rPr>
              <a:t>Pull</a:t>
            </a:r>
            <a:r>
              <a:rPr lang="ru-RU" sz="5400" b="1" dirty="0">
                <a:solidFill>
                  <a:schemeClr val="accent4"/>
                </a:solidFill>
              </a:rPr>
              <a:t> </a:t>
            </a:r>
            <a:r>
              <a:rPr lang="en-US" sz="5400" b="1" dirty="0">
                <a:solidFill>
                  <a:schemeClr val="accent4"/>
                </a:solidFill>
              </a:rPr>
              <a:t>request</a:t>
            </a:r>
            <a:endParaRPr lang="ru-RU" sz="5400" b="1" dirty="0">
              <a:solidFill>
                <a:schemeClr val="accent4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86091E7-EC18-4AC6-9F22-195BC7A5E7EF}"/>
              </a:ext>
            </a:extLst>
          </p:cNvPr>
          <p:cNvSpPr txBox="1">
            <a:spLocks/>
          </p:cNvSpPr>
          <p:nvPr/>
        </p:nvSpPr>
        <p:spPr>
          <a:xfrm>
            <a:off x="4922042" y="2446739"/>
            <a:ext cx="3063114" cy="4305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800" dirty="0">
                <a:solidFill>
                  <a:schemeClr val="bg1"/>
                </a:solidFill>
              </a:rPr>
              <a:t>Теперь доступен </a:t>
            </a:r>
            <a:r>
              <a:rPr lang="ru-RU" sz="4800" dirty="0" err="1">
                <a:solidFill>
                  <a:schemeClr val="bg1"/>
                </a:solidFill>
              </a:rPr>
              <a:t>чатик</a:t>
            </a:r>
            <a:r>
              <a:rPr lang="ru-RU" sz="4800" dirty="0">
                <a:solidFill>
                  <a:schemeClr val="bg1"/>
                </a:solidFill>
              </a:rPr>
              <a:t> с владельцем репозитория</a:t>
            </a:r>
            <a:r>
              <a:rPr lang="ru-RU" sz="4300" dirty="0">
                <a:solidFill>
                  <a:schemeClr val="bg1"/>
                </a:solidFill>
              </a:rPr>
              <a:t>,</a:t>
            </a:r>
            <a:r>
              <a:rPr lang="ru-RU" sz="4300" strike="sngStrike" dirty="0">
                <a:solidFill>
                  <a:schemeClr val="bg1"/>
                </a:solidFill>
              </a:rPr>
              <a:t> </a:t>
            </a:r>
            <a:r>
              <a:rPr lang="ru-RU" sz="3900" strike="sngStrike" dirty="0">
                <a:solidFill>
                  <a:schemeClr val="bg1"/>
                </a:solidFill>
              </a:rPr>
              <a:t>где его нужно убедить в полезности вашего решения</a:t>
            </a:r>
            <a:endParaRPr lang="ru-RU" sz="5000" strike="sngStrike" dirty="0">
              <a:solidFill>
                <a:schemeClr val="bg1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8322C6EB-AA25-4901-BD70-B5311446B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0320" y="2144171"/>
            <a:ext cx="4288723" cy="471382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C8A436-7A23-4960-93AE-F89CA66A0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023" y="2225147"/>
            <a:ext cx="4939065" cy="4503547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35C30AD4-F6AE-4A86-91B6-2CFE649D8653}"/>
              </a:ext>
            </a:extLst>
          </p:cNvPr>
          <p:cNvSpPr txBox="1">
            <a:spLocks/>
          </p:cNvSpPr>
          <p:nvPr/>
        </p:nvSpPr>
        <p:spPr>
          <a:xfrm>
            <a:off x="94032" y="1413764"/>
            <a:ext cx="4288723" cy="682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500" dirty="0">
                <a:solidFill>
                  <a:schemeClr val="bg1"/>
                </a:solidFill>
              </a:rPr>
              <a:t>Случайный прохожий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DF9D20A-DD72-4C72-B8A0-02075E2397C7}"/>
              </a:ext>
            </a:extLst>
          </p:cNvPr>
          <p:cNvSpPr txBox="1">
            <a:spLocks/>
          </p:cNvSpPr>
          <p:nvPr/>
        </p:nvSpPr>
        <p:spPr>
          <a:xfrm>
            <a:off x="8175823" y="1466351"/>
            <a:ext cx="3922145" cy="5735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solidFill>
                  <a:schemeClr val="bg1"/>
                </a:solidFill>
              </a:rPr>
              <a:t>Соавтор</a:t>
            </a:r>
            <a:endParaRPr lang="ru-RU" sz="3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015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1970314" y="105542"/>
            <a:ext cx="8251371" cy="682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accent4"/>
                </a:solidFill>
              </a:rPr>
              <a:t>Pull</a:t>
            </a:r>
            <a:r>
              <a:rPr lang="ru-RU" sz="5400" b="1" dirty="0">
                <a:solidFill>
                  <a:schemeClr val="accent4"/>
                </a:solidFill>
              </a:rPr>
              <a:t> </a:t>
            </a:r>
            <a:r>
              <a:rPr lang="en-US" sz="5400" b="1" dirty="0">
                <a:solidFill>
                  <a:schemeClr val="accent4"/>
                </a:solidFill>
              </a:rPr>
              <a:t>request</a:t>
            </a:r>
            <a:endParaRPr lang="ru-RU" sz="5400" b="1" dirty="0">
              <a:solidFill>
                <a:schemeClr val="accent4"/>
              </a:solidFill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C86091E7-EC18-4AC6-9F22-195BC7A5E7EF}"/>
              </a:ext>
            </a:extLst>
          </p:cNvPr>
          <p:cNvSpPr txBox="1">
            <a:spLocks/>
          </p:cNvSpPr>
          <p:nvPr/>
        </p:nvSpPr>
        <p:spPr>
          <a:xfrm>
            <a:off x="0" y="3014506"/>
            <a:ext cx="4360985" cy="27833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dirty="0">
                <a:solidFill>
                  <a:schemeClr val="bg1"/>
                </a:solidFill>
              </a:rPr>
              <a:t>Если вы соавтор, то можете сами принять запрос</a:t>
            </a:r>
            <a:endParaRPr lang="ru-RU" sz="5000" strike="sngStrike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F932D5-922C-49FF-BB10-21ACDB96A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3850" y="1545933"/>
            <a:ext cx="6831259" cy="180931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A591E0-3A6D-492F-AA15-9260C5BC0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3822" y="4069360"/>
            <a:ext cx="6831259" cy="24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16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1970314" y="105542"/>
            <a:ext cx="8251371" cy="6820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accent4"/>
                </a:solidFill>
              </a:rPr>
              <a:t>Pull</a:t>
            </a:r>
            <a:r>
              <a:rPr lang="ru-RU" sz="5400" b="1" dirty="0">
                <a:solidFill>
                  <a:schemeClr val="accent4"/>
                </a:solidFill>
              </a:rPr>
              <a:t> </a:t>
            </a:r>
            <a:r>
              <a:rPr lang="en-US" sz="5400" b="1" dirty="0">
                <a:solidFill>
                  <a:schemeClr val="accent4"/>
                </a:solidFill>
              </a:rPr>
              <a:t>request</a:t>
            </a:r>
            <a:endParaRPr lang="ru-RU" sz="5400" b="1" dirty="0">
              <a:solidFill>
                <a:schemeClr val="accent4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DE12B33-7E25-4827-9D25-E8081A66F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87619"/>
            <a:ext cx="6049497" cy="42767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338C87-5917-492E-B047-BC865A3C7F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483" y="3302178"/>
            <a:ext cx="6049497" cy="35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0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C00AD3B-4B1A-4A20-AB9E-2F3A8A1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23" y="4771177"/>
            <a:ext cx="5700109" cy="1834404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В </a:t>
            </a:r>
            <a:r>
              <a:rPr lang="en-US" dirty="0">
                <a:solidFill>
                  <a:schemeClr val="bg1"/>
                </a:solidFill>
              </a:rPr>
              <a:t>Settings, Options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 самом низу находиться </a:t>
            </a:r>
            <a:r>
              <a:rPr lang="en-US" dirty="0">
                <a:solidFill>
                  <a:schemeClr val="bg1"/>
                </a:solidFill>
              </a:rPr>
              <a:t>“Danger Zone”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1970314" y="252420"/>
            <a:ext cx="8251371" cy="840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solidFill>
                  <a:schemeClr val="accent4"/>
                </a:solidFill>
              </a:rPr>
              <a:t>Danger Zone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038B950-0124-4D99-BB45-EED971E8B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6354" y="1621633"/>
            <a:ext cx="6835322" cy="159565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6F5BC4-5333-4897-A95E-A4BC3AF319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1" y="3420165"/>
            <a:ext cx="5965676" cy="32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599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itHub Desktop for Linux? · Issue #1525 · desktop/desktop · GitHub">
            <a:extLst>
              <a:ext uri="{FF2B5EF4-FFF2-40B4-BE49-F238E27FC236}">
                <a16:creationId xmlns:a16="http://schemas.microsoft.com/office/drawing/2014/main" id="{F151E674-8580-4AB9-AEB9-4A110C3FDF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" r="654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9831185-78DF-4F79-A674-722AE112D594}"/>
              </a:ext>
            </a:extLst>
          </p:cNvPr>
          <p:cNvSpPr/>
          <p:nvPr/>
        </p:nvSpPr>
        <p:spPr>
          <a:xfrm>
            <a:off x="0" y="6488658"/>
            <a:ext cx="30389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https://desktop.github.com/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52920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6D75D-6043-41A4-94ED-A00EB4D8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Загру</a:t>
            </a:r>
            <a:endParaRPr lang="ru-RU" dirty="0"/>
          </a:p>
        </p:txBody>
      </p:sp>
      <p:pic>
        <p:nvPicPr>
          <p:cNvPr id="5" name="Объект 4" descr="Изображение выглядит как ноутбук, компьютер, телефон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74EB8F9-0869-471D-AF0D-D4BF7F872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058D67A-5782-4D2B-AAAF-6A3AD7684507}"/>
              </a:ext>
            </a:extLst>
          </p:cNvPr>
          <p:cNvSpPr txBox="1">
            <a:spLocks/>
          </p:cNvSpPr>
          <p:nvPr/>
        </p:nvSpPr>
        <p:spPr>
          <a:xfrm>
            <a:off x="1653604" y="365125"/>
            <a:ext cx="8884791" cy="86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b="1" dirty="0">
                <a:solidFill>
                  <a:schemeClr val="accent4"/>
                </a:solidFill>
              </a:rPr>
              <a:t>Создание нового репозитория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828DA8-FE00-4E7C-B0E4-FD5716F55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" t="914" b="11609"/>
          <a:stretch/>
        </p:blipFill>
        <p:spPr>
          <a:xfrm>
            <a:off x="8190997" y="3220294"/>
            <a:ext cx="3304986" cy="73333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C756585-03B0-4234-8452-53BD8CD2C8E7}"/>
              </a:ext>
            </a:extLst>
          </p:cNvPr>
          <p:cNvSpPr txBox="1">
            <a:spLocks/>
          </p:cNvSpPr>
          <p:nvPr/>
        </p:nvSpPr>
        <p:spPr>
          <a:xfrm>
            <a:off x="226337" y="2890753"/>
            <a:ext cx="4481465" cy="1209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Нажмите на вкладку с текущим репозиторием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4F1350-DD78-4F15-AA3D-D6C0DE476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0997" y="5300402"/>
            <a:ext cx="2476846" cy="1019317"/>
          </a:xfrm>
          <a:prstGeom prst="rect">
            <a:avLst/>
          </a:prstGeom>
        </p:spPr>
      </p:pic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BD49D872-51F9-4773-8631-2FF9C1C5CF58}"/>
              </a:ext>
            </a:extLst>
          </p:cNvPr>
          <p:cNvSpPr txBox="1">
            <a:spLocks/>
          </p:cNvSpPr>
          <p:nvPr/>
        </p:nvSpPr>
        <p:spPr>
          <a:xfrm>
            <a:off x="371192" y="4970628"/>
            <a:ext cx="5206465" cy="1209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300" dirty="0">
                <a:solidFill>
                  <a:schemeClr val="bg1"/>
                </a:solidFill>
              </a:rPr>
              <a:t>После нажмите на кнопку </a:t>
            </a:r>
            <a:r>
              <a:rPr lang="en-US" sz="3300" b="1" dirty="0">
                <a:solidFill>
                  <a:schemeClr val="bg1"/>
                </a:solidFill>
              </a:rPr>
              <a:t>Add</a:t>
            </a:r>
            <a:r>
              <a:rPr lang="en-US" sz="3300" dirty="0">
                <a:solidFill>
                  <a:schemeClr val="bg1"/>
                </a:solidFill>
              </a:rPr>
              <a:t> </a:t>
            </a:r>
            <a:r>
              <a:rPr lang="ru-RU" sz="3300" dirty="0">
                <a:solidFill>
                  <a:schemeClr val="bg1"/>
                </a:solidFill>
              </a:rPr>
              <a:t>и </a:t>
            </a:r>
            <a:r>
              <a:rPr lang="en-US" sz="3300" b="1" dirty="0">
                <a:solidFill>
                  <a:schemeClr val="bg1"/>
                </a:solidFill>
              </a:rPr>
              <a:t>Create new repository</a:t>
            </a:r>
          </a:p>
        </p:txBody>
      </p:sp>
    </p:spTree>
    <p:extLst>
      <p:ext uri="{BB962C8B-B14F-4D97-AF65-F5344CB8AC3E}">
        <p14:creationId xmlns:p14="http://schemas.microsoft.com/office/powerpoint/2010/main" val="397965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C00AD3B-4B1A-4A20-AB9E-2F3A8A1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241"/>
            <a:ext cx="10515600" cy="1128176"/>
          </a:xfrm>
        </p:spPr>
        <p:txBody>
          <a:bodyPr>
            <a:normAutofit/>
          </a:bodyPr>
          <a:lstStyle/>
          <a:p>
            <a:pPr algn="ctr"/>
            <a:r>
              <a:rPr lang="ru-RU" sz="5000" b="1" dirty="0">
                <a:solidFill>
                  <a:schemeClr val="accent4"/>
                </a:solidFill>
              </a:rPr>
              <a:t>Создание репозитория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3810A5E-F26E-408B-BF37-234D504AF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3518" y="955132"/>
            <a:ext cx="1991003" cy="4143953"/>
          </a:xfrm>
          <a:prstGeom prst="rect">
            <a:avLst/>
          </a:prstGeom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7E0B6DB-E542-424A-9F9F-7FFDB1B6DC91}"/>
              </a:ext>
            </a:extLst>
          </p:cNvPr>
          <p:cNvSpPr txBox="1">
            <a:spLocks/>
          </p:cNvSpPr>
          <p:nvPr/>
        </p:nvSpPr>
        <p:spPr>
          <a:xfrm>
            <a:off x="137093" y="2859685"/>
            <a:ext cx="8343731" cy="1128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В правом верхнем углу нажмите на иконку профиля и выберите </a:t>
            </a:r>
            <a:r>
              <a:rPr lang="en-US" dirty="0">
                <a:solidFill>
                  <a:schemeClr val="bg1"/>
                </a:solidFill>
              </a:rPr>
              <a:t>“Your repositories”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D863093-DDFA-4C74-86BB-AFA3B7A31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160" y="5679986"/>
            <a:ext cx="7241747" cy="1019048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0A02D520-42EE-4018-B473-5B8A346CC319}"/>
              </a:ext>
            </a:extLst>
          </p:cNvPr>
          <p:cNvSpPr txBox="1">
            <a:spLocks/>
          </p:cNvSpPr>
          <p:nvPr/>
        </p:nvSpPr>
        <p:spPr>
          <a:xfrm>
            <a:off x="137092" y="4545252"/>
            <a:ext cx="4458589" cy="2370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solidFill>
                  <a:schemeClr val="bg1"/>
                </a:solidFill>
              </a:rPr>
              <a:t>После нажмите на кнопку </a:t>
            </a:r>
            <a:r>
              <a:rPr lang="en-US" dirty="0">
                <a:solidFill>
                  <a:schemeClr val="bg1"/>
                </a:solidFill>
              </a:rPr>
              <a:t>new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4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6D75D-6043-41A4-94ED-A00EB4D8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Загру</a:t>
            </a:r>
            <a:endParaRPr lang="ru-RU" dirty="0"/>
          </a:p>
        </p:txBody>
      </p:sp>
      <p:pic>
        <p:nvPicPr>
          <p:cNvPr id="5" name="Объект 4" descr="Изображение выглядит как ноутбук, компьютер, телефон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74EB8F9-0869-471D-AF0D-D4BF7F872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058D67A-5782-4D2B-AAAF-6A3AD7684507}"/>
              </a:ext>
            </a:extLst>
          </p:cNvPr>
          <p:cNvSpPr txBox="1">
            <a:spLocks/>
          </p:cNvSpPr>
          <p:nvPr/>
        </p:nvSpPr>
        <p:spPr>
          <a:xfrm>
            <a:off x="1653604" y="365125"/>
            <a:ext cx="8884791" cy="86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b="1" dirty="0">
                <a:solidFill>
                  <a:schemeClr val="accent4"/>
                </a:solidFill>
              </a:rPr>
              <a:t>Создание нового репозитория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C756585-03B0-4234-8452-53BD8CD2C8E7}"/>
              </a:ext>
            </a:extLst>
          </p:cNvPr>
          <p:cNvSpPr txBox="1">
            <a:spLocks/>
          </p:cNvSpPr>
          <p:nvPr/>
        </p:nvSpPr>
        <p:spPr>
          <a:xfrm>
            <a:off x="602810" y="4594207"/>
            <a:ext cx="5788937" cy="1898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Заполните необходимые данные и нажмите на кнопку </a:t>
            </a:r>
            <a:r>
              <a:rPr lang="en-US" dirty="0">
                <a:solidFill>
                  <a:schemeClr val="bg1"/>
                </a:solidFill>
              </a:rPr>
              <a:t>Create repository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233B556-1AF6-4E8E-83D5-7EDC9ED66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335" y="1763562"/>
            <a:ext cx="3848637" cy="4353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89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6D75D-6043-41A4-94ED-A00EB4D8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Загру</a:t>
            </a:r>
            <a:endParaRPr lang="ru-RU" dirty="0"/>
          </a:p>
        </p:txBody>
      </p:sp>
      <p:pic>
        <p:nvPicPr>
          <p:cNvPr id="5" name="Объект 4" descr="Изображение выглядит как ноутбук, компьютер, телефон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74EB8F9-0869-471D-AF0D-D4BF7F872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058D67A-5782-4D2B-AAAF-6A3AD7684507}"/>
              </a:ext>
            </a:extLst>
          </p:cNvPr>
          <p:cNvSpPr txBox="1">
            <a:spLocks/>
          </p:cNvSpPr>
          <p:nvPr/>
        </p:nvSpPr>
        <p:spPr>
          <a:xfrm>
            <a:off x="1653604" y="365125"/>
            <a:ext cx="8884791" cy="86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b="1" dirty="0">
                <a:solidFill>
                  <a:schemeClr val="accent4"/>
                </a:solidFill>
              </a:rPr>
              <a:t>Создание нового репозитория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C756585-03B0-4234-8452-53BD8CD2C8E7}"/>
              </a:ext>
            </a:extLst>
          </p:cNvPr>
          <p:cNvSpPr txBox="1">
            <a:spLocks/>
          </p:cNvSpPr>
          <p:nvPr/>
        </p:nvSpPr>
        <p:spPr>
          <a:xfrm>
            <a:off x="81481" y="4689695"/>
            <a:ext cx="8093798" cy="1928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</a:rPr>
              <a:t>Созданный репозиторий можно найти на диске </a:t>
            </a:r>
            <a:r>
              <a:rPr lang="ru-RU" sz="3000" i="1" dirty="0">
                <a:solidFill>
                  <a:schemeClr val="accent3"/>
                </a:solidFill>
              </a:rPr>
              <a:t>(и поработать с ним)</a:t>
            </a:r>
            <a:r>
              <a:rPr lang="ru-RU" sz="4000" dirty="0">
                <a:solidFill>
                  <a:schemeClr val="bg1"/>
                </a:solidFill>
              </a:rPr>
              <a:t>, но его еще нужно опубликовать!</a:t>
            </a:r>
          </a:p>
        </p:txBody>
      </p:sp>
      <p:pic>
        <p:nvPicPr>
          <p:cNvPr id="7" name="Рисунок 6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515557D-47D6-4B9D-913A-30A7A67CF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748" y="1226281"/>
            <a:ext cx="2721051" cy="560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044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6D75D-6043-41A4-94ED-A00EB4D8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Загру</a:t>
            </a:r>
            <a:endParaRPr lang="ru-RU" dirty="0"/>
          </a:p>
        </p:txBody>
      </p:sp>
      <p:pic>
        <p:nvPicPr>
          <p:cNvPr id="5" name="Объект 4" descr="Изображение выглядит как ноутбук, компьютер, телефон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74EB8F9-0869-471D-AF0D-D4BF7F872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058D67A-5782-4D2B-AAAF-6A3AD7684507}"/>
              </a:ext>
            </a:extLst>
          </p:cNvPr>
          <p:cNvSpPr txBox="1">
            <a:spLocks/>
          </p:cNvSpPr>
          <p:nvPr/>
        </p:nvSpPr>
        <p:spPr>
          <a:xfrm>
            <a:off x="1653604" y="365125"/>
            <a:ext cx="8884791" cy="86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b="1" dirty="0">
                <a:solidFill>
                  <a:schemeClr val="accent4"/>
                </a:solidFill>
              </a:rPr>
              <a:t>Публикация нового репозитория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C756585-03B0-4234-8452-53BD8CD2C8E7}"/>
              </a:ext>
            </a:extLst>
          </p:cNvPr>
          <p:cNvSpPr txBox="1">
            <a:spLocks/>
          </p:cNvSpPr>
          <p:nvPr/>
        </p:nvSpPr>
        <p:spPr>
          <a:xfrm>
            <a:off x="117695" y="5292521"/>
            <a:ext cx="6864996" cy="94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000" dirty="0">
                <a:solidFill>
                  <a:schemeClr val="bg1"/>
                </a:solidFill>
              </a:rPr>
              <a:t>Для публикации нового репозитория нажмите на </a:t>
            </a:r>
            <a:r>
              <a:rPr lang="en-US" sz="3000" b="1" dirty="0">
                <a:solidFill>
                  <a:schemeClr val="bg1"/>
                </a:solidFill>
              </a:rPr>
              <a:t>Publish repository</a:t>
            </a:r>
            <a:r>
              <a:rPr lang="ru-RU" sz="3000" dirty="0">
                <a:solidFill>
                  <a:schemeClr val="bg1"/>
                </a:solidFill>
              </a:rPr>
              <a:t>.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21BE13-F344-470C-983C-8AE32D73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6281"/>
            <a:ext cx="7635309" cy="33791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43DF84-4A8E-4849-B65A-19F6CA6296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59" t="4797" r="16719" b="7481"/>
          <a:stretch/>
        </p:blipFill>
        <p:spPr>
          <a:xfrm>
            <a:off x="7779474" y="1470573"/>
            <a:ext cx="4369874" cy="3134809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0AF012AD-1274-4A83-B672-CBD41CE20D08}"/>
              </a:ext>
            </a:extLst>
          </p:cNvPr>
          <p:cNvSpPr txBox="1">
            <a:spLocks/>
          </p:cNvSpPr>
          <p:nvPr/>
        </p:nvSpPr>
        <p:spPr>
          <a:xfrm>
            <a:off x="7333673" y="5433559"/>
            <a:ext cx="4740632" cy="11066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000" dirty="0">
                <a:solidFill>
                  <a:schemeClr val="bg1"/>
                </a:solidFill>
              </a:rPr>
              <a:t>Выберите </a:t>
            </a:r>
            <a:r>
              <a:rPr lang="ru-RU" sz="3000" b="1" dirty="0">
                <a:solidFill>
                  <a:schemeClr val="bg1"/>
                </a:solidFill>
              </a:rPr>
              <a:t>имя</a:t>
            </a:r>
            <a:r>
              <a:rPr lang="ru-RU" sz="3000" dirty="0">
                <a:solidFill>
                  <a:schemeClr val="bg1"/>
                </a:solidFill>
              </a:rPr>
              <a:t> и </a:t>
            </a:r>
            <a:r>
              <a:rPr lang="ru-RU" sz="3000" b="1" dirty="0">
                <a:solidFill>
                  <a:schemeClr val="bg1"/>
                </a:solidFill>
              </a:rPr>
              <a:t>доступность </a:t>
            </a:r>
            <a:r>
              <a:rPr lang="ru-RU" sz="3000" dirty="0">
                <a:solidFill>
                  <a:schemeClr val="bg1"/>
                </a:solidFill>
              </a:rPr>
              <a:t>репозитория</a:t>
            </a:r>
            <a:endParaRPr lang="ru-RU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0022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6D75D-6043-41A4-94ED-A00EB4D8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Загру</a:t>
            </a:r>
            <a:endParaRPr lang="ru-RU" dirty="0"/>
          </a:p>
        </p:txBody>
      </p:sp>
      <p:pic>
        <p:nvPicPr>
          <p:cNvPr id="5" name="Объект 4" descr="Изображение выглядит как ноутбук, компьютер, телефон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74EB8F9-0869-471D-AF0D-D4BF7F872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058D67A-5782-4D2B-AAAF-6A3AD7684507}"/>
              </a:ext>
            </a:extLst>
          </p:cNvPr>
          <p:cNvSpPr txBox="1">
            <a:spLocks/>
          </p:cNvSpPr>
          <p:nvPr/>
        </p:nvSpPr>
        <p:spPr>
          <a:xfrm>
            <a:off x="1653604" y="365125"/>
            <a:ext cx="8884791" cy="86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b="1" dirty="0">
                <a:solidFill>
                  <a:schemeClr val="accent4"/>
                </a:solidFill>
              </a:rPr>
              <a:t>Загрузка изменений (</a:t>
            </a:r>
            <a:r>
              <a:rPr lang="en-US" sz="5000" b="1" dirty="0">
                <a:solidFill>
                  <a:schemeClr val="accent4"/>
                </a:solidFill>
              </a:rPr>
              <a:t>Commit</a:t>
            </a:r>
            <a:r>
              <a:rPr lang="ru-RU" sz="5000" b="1" dirty="0">
                <a:solidFill>
                  <a:schemeClr val="accent4"/>
                </a:solidFill>
              </a:rPr>
              <a:t>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D828DA8-FE00-4E7C-B0E4-FD5716F55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" t="914" b="11609"/>
          <a:stretch/>
        </p:blipFill>
        <p:spPr>
          <a:xfrm>
            <a:off x="8048814" y="2335793"/>
            <a:ext cx="3304986" cy="733330"/>
          </a:xfrm>
          <a:prstGeom prst="rect">
            <a:avLst/>
          </a:prstGeom>
        </p:spPr>
      </p:pic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C756585-03B0-4234-8452-53BD8CD2C8E7}"/>
              </a:ext>
            </a:extLst>
          </p:cNvPr>
          <p:cNvSpPr txBox="1">
            <a:spLocks/>
          </p:cNvSpPr>
          <p:nvPr/>
        </p:nvSpPr>
        <p:spPr>
          <a:xfrm>
            <a:off x="0" y="2581507"/>
            <a:ext cx="5296276" cy="13903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Убедитесь что выбрали нужный репозиторий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DEBAF8-2F73-4658-9F34-CD50430DA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31" b="6255"/>
          <a:stretch/>
        </p:blipFill>
        <p:spPr>
          <a:xfrm>
            <a:off x="7876231" y="4879465"/>
            <a:ext cx="3214735" cy="148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465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6D75D-6043-41A4-94ED-A00EB4D8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Загру</a:t>
            </a:r>
            <a:endParaRPr lang="ru-RU" dirty="0"/>
          </a:p>
        </p:txBody>
      </p:sp>
      <p:pic>
        <p:nvPicPr>
          <p:cNvPr id="5" name="Объект 4" descr="Изображение выглядит как ноутбук, компьютер, телефон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74EB8F9-0869-471D-AF0D-D4BF7F872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058D67A-5782-4D2B-AAAF-6A3AD7684507}"/>
              </a:ext>
            </a:extLst>
          </p:cNvPr>
          <p:cNvSpPr txBox="1">
            <a:spLocks/>
          </p:cNvSpPr>
          <p:nvPr/>
        </p:nvSpPr>
        <p:spPr>
          <a:xfrm>
            <a:off x="1653604" y="365125"/>
            <a:ext cx="8884791" cy="86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b="1">
                <a:solidFill>
                  <a:schemeClr val="accent4"/>
                </a:solidFill>
              </a:rPr>
              <a:t>Загрузка </a:t>
            </a:r>
            <a:r>
              <a:rPr lang="ru-RU" sz="5000" b="1" dirty="0">
                <a:solidFill>
                  <a:schemeClr val="accent4"/>
                </a:solidFill>
              </a:rPr>
              <a:t>изменений (</a:t>
            </a:r>
            <a:r>
              <a:rPr lang="en-US" sz="5000" b="1" dirty="0">
                <a:solidFill>
                  <a:schemeClr val="accent4"/>
                </a:solidFill>
              </a:rPr>
              <a:t>Commit</a:t>
            </a:r>
            <a:r>
              <a:rPr lang="ru-RU" sz="5000" b="1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CC756585-03B0-4234-8452-53BD8CD2C8E7}"/>
              </a:ext>
            </a:extLst>
          </p:cNvPr>
          <p:cNvSpPr txBox="1">
            <a:spLocks/>
          </p:cNvSpPr>
          <p:nvPr/>
        </p:nvSpPr>
        <p:spPr>
          <a:xfrm>
            <a:off x="94517" y="1439501"/>
            <a:ext cx="4427591" cy="1487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300" b="1" dirty="0">
                <a:solidFill>
                  <a:schemeClr val="bg1"/>
                </a:solidFill>
              </a:rPr>
              <a:t>Обозначения</a:t>
            </a:r>
            <a:r>
              <a:rPr lang="en-US" dirty="0">
                <a:solidFill>
                  <a:schemeClr val="bg1"/>
                </a:solidFill>
              </a:rPr>
              <a:t>:</a:t>
            </a:r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Красный –  удалили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Зелёный – создали</a:t>
            </a:r>
          </a:p>
          <a:p>
            <a:pPr algn="ctr"/>
            <a:r>
              <a:rPr lang="ru-RU" dirty="0">
                <a:solidFill>
                  <a:schemeClr val="bg1"/>
                </a:solidFill>
              </a:rPr>
              <a:t>Желтый - изменили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C4487BF-0532-44BB-B2B0-C94CF621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889" y="1144842"/>
            <a:ext cx="4427592" cy="5629367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3F6DF3A-1A6D-477A-A25D-451F07528962}"/>
              </a:ext>
            </a:extLst>
          </p:cNvPr>
          <p:cNvSpPr txBox="1">
            <a:spLocks/>
          </p:cNvSpPr>
          <p:nvPr/>
        </p:nvSpPr>
        <p:spPr>
          <a:xfrm>
            <a:off x="0" y="4566045"/>
            <a:ext cx="600148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Выбрав файл можно посмотреть изменения </a:t>
            </a:r>
            <a:r>
              <a:rPr lang="ru-RU" sz="3700" dirty="0">
                <a:solidFill>
                  <a:schemeClr val="accent3"/>
                </a:solidFill>
              </a:rPr>
              <a:t>(подсвечивается зеленым/красным)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EC9A54C-4B57-41FF-BE16-349A103EE9D0}"/>
              </a:ext>
            </a:extLst>
          </p:cNvPr>
          <p:cNvSpPr txBox="1">
            <a:spLocks/>
          </p:cNvSpPr>
          <p:nvPr/>
        </p:nvSpPr>
        <p:spPr>
          <a:xfrm>
            <a:off x="509470" y="3037600"/>
            <a:ext cx="4077832" cy="1236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000" dirty="0">
                <a:solidFill>
                  <a:schemeClr val="bg1"/>
                </a:solidFill>
              </a:rPr>
              <a:t>Наличие галочки означает включение файла в коммит</a:t>
            </a:r>
          </a:p>
        </p:txBody>
      </p:sp>
    </p:spTree>
    <p:extLst>
      <p:ext uri="{BB962C8B-B14F-4D97-AF65-F5344CB8AC3E}">
        <p14:creationId xmlns:p14="http://schemas.microsoft.com/office/powerpoint/2010/main" val="4198828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6D75D-6043-41A4-94ED-A00EB4D8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Загру</a:t>
            </a:r>
            <a:endParaRPr lang="ru-RU" dirty="0"/>
          </a:p>
        </p:txBody>
      </p:sp>
      <p:pic>
        <p:nvPicPr>
          <p:cNvPr id="5" name="Объект 4" descr="Изображение выглядит как ноутбук, компьютер, телефон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74EB8F9-0869-471D-AF0D-D4BF7F872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058D67A-5782-4D2B-AAAF-6A3AD7684507}"/>
              </a:ext>
            </a:extLst>
          </p:cNvPr>
          <p:cNvSpPr txBox="1">
            <a:spLocks/>
          </p:cNvSpPr>
          <p:nvPr/>
        </p:nvSpPr>
        <p:spPr>
          <a:xfrm>
            <a:off x="1653604" y="365125"/>
            <a:ext cx="8884791" cy="86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b="1" dirty="0">
                <a:solidFill>
                  <a:schemeClr val="accent4"/>
                </a:solidFill>
              </a:rPr>
              <a:t>Загрузка изменений (</a:t>
            </a:r>
            <a:r>
              <a:rPr lang="en-US" sz="5000" b="1" dirty="0">
                <a:solidFill>
                  <a:schemeClr val="accent4"/>
                </a:solidFill>
              </a:rPr>
              <a:t>Commit</a:t>
            </a:r>
            <a:r>
              <a:rPr lang="ru-RU" sz="5000" b="1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E705C-ED31-48A9-B1A5-AD66EF00E4D0}"/>
              </a:ext>
            </a:extLst>
          </p:cNvPr>
          <p:cNvSpPr txBox="1">
            <a:spLocks/>
          </p:cNvSpPr>
          <p:nvPr/>
        </p:nvSpPr>
        <p:spPr>
          <a:xfrm>
            <a:off x="94516" y="1741498"/>
            <a:ext cx="6334951" cy="1074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Для отправки необходимо что-нибудь написать в </a:t>
            </a:r>
            <a:r>
              <a:rPr lang="en-US" b="1" dirty="0">
                <a:solidFill>
                  <a:schemeClr val="bg1"/>
                </a:solidFill>
              </a:rPr>
              <a:t>Summary </a:t>
            </a:r>
            <a:r>
              <a:rPr lang="en-US" sz="3200" i="1" dirty="0">
                <a:solidFill>
                  <a:schemeClr val="bg2"/>
                </a:solidFill>
              </a:rPr>
              <a:t>(</a:t>
            </a:r>
            <a:r>
              <a:rPr lang="ru-RU" sz="3200" i="1" dirty="0">
                <a:solidFill>
                  <a:schemeClr val="bg2"/>
                </a:solidFill>
              </a:rPr>
              <a:t>рядом с иконкой</a:t>
            </a:r>
            <a:r>
              <a:rPr lang="en-US" sz="3200" i="1" dirty="0">
                <a:solidFill>
                  <a:schemeClr val="bg2"/>
                </a:solidFill>
              </a:rPr>
              <a:t>)</a:t>
            </a:r>
            <a:r>
              <a:rPr lang="ru-RU" i="1" dirty="0">
                <a:solidFill>
                  <a:schemeClr val="bg2"/>
                </a:solidFill>
              </a:rPr>
              <a:t>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CA0A76F-60EE-4623-873D-8752D47430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"/>
          <a:stretch/>
        </p:blipFill>
        <p:spPr>
          <a:xfrm>
            <a:off x="8627952" y="1565942"/>
            <a:ext cx="3273062" cy="2210108"/>
          </a:xfrm>
          <a:prstGeom prst="rect">
            <a:avLst/>
          </a:prstGeom>
        </p:spPr>
      </p:pic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80130F77-304F-4DDE-85B8-E0451139ADF4}"/>
              </a:ext>
            </a:extLst>
          </p:cNvPr>
          <p:cNvSpPr txBox="1">
            <a:spLocks/>
          </p:cNvSpPr>
          <p:nvPr/>
        </p:nvSpPr>
        <p:spPr>
          <a:xfrm>
            <a:off x="7306147" y="3951052"/>
            <a:ext cx="2958336" cy="6852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chemeClr val="bg1"/>
                </a:solidFill>
              </a:rPr>
              <a:t>Также можно указать соавторов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FFA946FB-DEF2-49BD-B018-F641A3E13474}"/>
              </a:ext>
            </a:extLst>
          </p:cNvPr>
          <p:cNvSpPr txBox="1">
            <a:spLocks/>
          </p:cNvSpPr>
          <p:nvPr/>
        </p:nvSpPr>
        <p:spPr>
          <a:xfrm>
            <a:off x="409880" y="5659955"/>
            <a:ext cx="6153883" cy="832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chemeClr val="bg1"/>
                </a:solidFill>
              </a:rPr>
              <a:t>Можно сделать очередь из коммитов</a:t>
            </a:r>
            <a:endParaRPr lang="ru-RU" i="1" dirty="0">
              <a:solidFill>
                <a:schemeClr val="bg2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CB5CC70-FDD3-4440-A7E3-B59158246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498" y="5496577"/>
            <a:ext cx="5361516" cy="1159676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1B8EEB1D-45CC-46E3-B4CB-3D1B75353B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65" t="2342" r="1883" b="-2342"/>
          <a:stretch/>
        </p:blipFill>
        <p:spPr>
          <a:xfrm>
            <a:off x="10505840" y="3964216"/>
            <a:ext cx="1590910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857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C6D75D-6043-41A4-94ED-A00EB4D86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Загру</a:t>
            </a:r>
            <a:endParaRPr lang="ru-RU" dirty="0"/>
          </a:p>
        </p:txBody>
      </p:sp>
      <p:pic>
        <p:nvPicPr>
          <p:cNvPr id="5" name="Объект 4" descr="Изображение выглядит как ноутбук, компьютер, телефон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074EB8F9-0869-471D-AF0D-D4BF7F872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1"/>
          </a:xfr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E058D67A-5782-4D2B-AAAF-6A3AD7684507}"/>
              </a:ext>
            </a:extLst>
          </p:cNvPr>
          <p:cNvSpPr txBox="1">
            <a:spLocks/>
          </p:cNvSpPr>
          <p:nvPr/>
        </p:nvSpPr>
        <p:spPr>
          <a:xfrm>
            <a:off x="1653604" y="365125"/>
            <a:ext cx="8884791" cy="861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b="1" dirty="0">
                <a:solidFill>
                  <a:schemeClr val="accent4"/>
                </a:solidFill>
              </a:rPr>
              <a:t>Загрузка изменений (</a:t>
            </a:r>
            <a:r>
              <a:rPr lang="en-US" sz="5000" b="1" dirty="0">
                <a:solidFill>
                  <a:schemeClr val="accent4"/>
                </a:solidFill>
              </a:rPr>
              <a:t>Commit</a:t>
            </a:r>
            <a:r>
              <a:rPr lang="ru-RU" sz="5000" b="1" dirty="0">
                <a:solidFill>
                  <a:schemeClr val="accent4"/>
                </a:solidFill>
              </a:rPr>
              <a:t>)</a:t>
            </a:r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3EAE705C-ED31-48A9-B1A5-AD66EF00E4D0}"/>
              </a:ext>
            </a:extLst>
          </p:cNvPr>
          <p:cNvSpPr txBox="1">
            <a:spLocks/>
          </p:cNvSpPr>
          <p:nvPr/>
        </p:nvSpPr>
        <p:spPr>
          <a:xfrm>
            <a:off x="94517" y="1741499"/>
            <a:ext cx="7030560" cy="766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Нажмите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commit to </a:t>
            </a:r>
            <a:r>
              <a:rPr lang="ru-RU" b="1" i="1" dirty="0" err="1">
                <a:solidFill>
                  <a:schemeClr val="bg1"/>
                </a:solidFill>
              </a:rPr>
              <a:t>имяВетви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endParaRPr lang="ru-RU" b="1" dirty="0">
              <a:solidFill>
                <a:schemeClr val="bg2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B6ED0A8-87DC-4752-A8F9-697DE7364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3" b="1386"/>
          <a:stretch/>
        </p:blipFill>
        <p:spPr>
          <a:xfrm>
            <a:off x="8820727" y="1130964"/>
            <a:ext cx="2952172" cy="1995347"/>
          </a:xfrm>
          <a:prstGeom prst="rect">
            <a:avLst/>
          </a:prstGeom>
        </p:spPr>
      </p:pic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A97D3A3A-7C75-4EE6-AEEE-8D2C90C71250}"/>
              </a:ext>
            </a:extLst>
          </p:cNvPr>
          <p:cNvSpPr txBox="1">
            <a:spLocks/>
          </p:cNvSpPr>
          <p:nvPr/>
        </p:nvSpPr>
        <p:spPr>
          <a:xfrm>
            <a:off x="94517" y="5516210"/>
            <a:ext cx="6251891" cy="766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Для отправки нажмите </a:t>
            </a:r>
            <a:r>
              <a:rPr lang="en-US" b="1" dirty="0">
                <a:solidFill>
                  <a:schemeClr val="bg1"/>
                </a:solidFill>
              </a:rPr>
              <a:t>push origin</a:t>
            </a:r>
            <a:endParaRPr lang="ru-RU" b="1" dirty="0">
              <a:solidFill>
                <a:schemeClr val="bg2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1851BDD-D4EA-4120-A3C5-064CE71915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7" b="3082"/>
          <a:stretch/>
        </p:blipFill>
        <p:spPr>
          <a:xfrm>
            <a:off x="8368145" y="3458624"/>
            <a:ext cx="3334327" cy="766313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3E0C8019-699E-4FFC-BEAF-5CF49559A8EA}"/>
              </a:ext>
            </a:extLst>
          </p:cNvPr>
          <p:cNvSpPr txBox="1">
            <a:spLocks/>
          </p:cNvSpPr>
          <p:nvPr/>
        </p:nvSpPr>
        <p:spPr>
          <a:xfrm>
            <a:off x="94517" y="3284006"/>
            <a:ext cx="4685713" cy="766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i="1" dirty="0">
                <a:solidFill>
                  <a:schemeClr val="bg1"/>
                </a:solidFill>
              </a:rPr>
              <a:t>Если хотите отменить </a:t>
            </a:r>
            <a:r>
              <a:rPr lang="en-US" i="1" dirty="0">
                <a:solidFill>
                  <a:schemeClr val="bg1"/>
                </a:solidFill>
              </a:rPr>
              <a:t>“</a:t>
            </a:r>
            <a:r>
              <a:rPr lang="ru-RU" i="1" dirty="0">
                <a:solidFill>
                  <a:schemeClr val="bg1"/>
                </a:solidFill>
              </a:rPr>
              <a:t>отправку</a:t>
            </a:r>
            <a:r>
              <a:rPr lang="en-US" i="1" dirty="0">
                <a:solidFill>
                  <a:schemeClr val="bg1"/>
                </a:solidFill>
              </a:rPr>
              <a:t>” </a:t>
            </a:r>
            <a:r>
              <a:rPr lang="ru-RU" i="1" dirty="0">
                <a:solidFill>
                  <a:schemeClr val="bg1"/>
                </a:solidFill>
              </a:rPr>
              <a:t>нажмите </a:t>
            </a:r>
            <a:r>
              <a:rPr lang="en-US" b="1" dirty="0">
                <a:solidFill>
                  <a:schemeClr val="bg1"/>
                </a:solidFill>
              </a:rPr>
              <a:t>Undo</a:t>
            </a:r>
            <a:endParaRPr lang="ru-RU" b="1" dirty="0">
              <a:solidFill>
                <a:schemeClr val="bg2"/>
              </a:solidFill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C652933-3C81-48BC-97C3-86C48CF1AF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7"/>
          <a:stretch/>
        </p:blipFill>
        <p:spPr>
          <a:xfrm>
            <a:off x="6548582" y="5273047"/>
            <a:ext cx="5494386" cy="125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9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C00AD3B-4B1A-4A20-AB9E-2F3A8A1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53" y="1331649"/>
            <a:ext cx="3683914" cy="1082127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Заполните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поле </a:t>
            </a:r>
            <a:r>
              <a:rPr lang="en-US" dirty="0">
                <a:solidFill>
                  <a:schemeClr val="bg1"/>
                </a:solidFill>
              </a:rPr>
              <a:t>Repository name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3195737-3383-47E3-B6B1-B3864AE9F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661" y="707301"/>
            <a:ext cx="7526450" cy="6077697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74889" y="3280102"/>
            <a:ext cx="3683914" cy="1082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Выберите доступность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526DEE84-A19A-4DB1-9C28-B6B896CEFD2E}"/>
              </a:ext>
            </a:extLst>
          </p:cNvPr>
          <p:cNvSpPr txBox="1">
            <a:spLocks/>
          </p:cNvSpPr>
          <p:nvPr/>
        </p:nvSpPr>
        <p:spPr>
          <a:xfrm>
            <a:off x="74888" y="5012753"/>
            <a:ext cx="4440883" cy="1277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</a:rPr>
              <a:t>Добавить полезные файлы</a:t>
            </a:r>
            <a:r>
              <a:rPr lang="en-US" sz="4000" dirty="0">
                <a:solidFill>
                  <a:schemeClr val="bg1"/>
                </a:solidFill>
              </a:rPr>
              <a:t>?</a:t>
            </a:r>
            <a:endParaRPr lang="ru-RU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60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C00AD3B-4B1A-4A20-AB9E-2F3A8A1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980" y="80573"/>
            <a:ext cx="3683914" cy="1550875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Репозиторий без </a:t>
            </a:r>
            <a:r>
              <a:rPr lang="en-US" dirty="0">
                <a:solidFill>
                  <a:schemeClr val="bg1"/>
                </a:solidFill>
              </a:rPr>
              <a:t>readme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sz="3600" dirty="0">
                <a:solidFill>
                  <a:schemeClr val="accent3"/>
                </a:solidFill>
              </a:rPr>
              <a:t>(пустой)</a:t>
            </a:r>
            <a:endParaRPr lang="ru-RU" dirty="0">
              <a:solidFill>
                <a:schemeClr val="accent3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298556" y="80573"/>
            <a:ext cx="3683914" cy="10821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Репозиторий с </a:t>
            </a:r>
            <a:r>
              <a:rPr lang="en-US" dirty="0">
                <a:solidFill>
                  <a:schemeClr val="bg1"/>
                </a:solidFill>
              </a:rPr>
              <a:t>readme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25DE90E-07B9-4783-BCB6-CC2FDCDEA4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374" y="1855114"/>
            <a:ext cx="5694272" cy="47792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654F4FA-6A11-4AAA-99D3-747DE8D3A5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354" y="2947131"/>
            <a:ext cx="5777944" cy="36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50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C00AD3B-4B1A-4A20-AB9E-2F3A8A1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78" y="1615209"/>
            <a:ext cx="7015928" cy="1072699"/>
          </a:xfrm>
        </p:spPr>
        <p:txBody>
          <a:bodyPr>
            <a:norm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</a:rPr>
              <a:t>Для загрузки файлов доступны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1183186" y="231876"/>
            <a:ext cx="9825628" cy="8469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b="1" dirty="0">
                <a:solidFill>
                  <a:schemeClr val="accent4"/>
                </a:solidFill>
              </a:rPr>
              <a:t>Загрузка файлов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2DF3D5FB-0B8C-43AC-9026-ADC47558F5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28" t="21058" b="9814"/>
          <a:stretch/>
        </p:blipFill>
        <p:spPr>
          <a:xfrm>
            <a:off x="8102851" y="1892920"/>
            <a:ext cx="3582134" cy="709291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DC1F2D7-8678-41F5-9A4F-D52D62160F0B}"/>
              </a:ext>
            </a:extLst>
          </p:cNvPr>
          <p:cNvSpPr txBox="1">
            <a:spLocks/>
          </p:cNvSpPr>
          <p:nvPr/>
        </p:nvSpPr>
        <p:spPr>
          <a:xfrm>
            <a:off x="140678" y="5647355"/>
            <a:ext cx="11832778" cy="8469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>
                <a:solidFill>
                  <a:schemeClr val="bg1"/>
                </a:solidFill>
              </a:rPr>
              <a:t>Аккуратно! файлы (и папки!) загружаются в текущую (открытую) папку.</a:t>
            </a:r>
          </a:p>
        </p:txBody>
      </p:sp>
    </p:spTree>
    <p:extLst>
      <p:ext uri="{BB962C8B-B14F-4D97-AF65-F5344CB8AC3E}">
        <p14:creationId xmlns:p14="http://schemas.microsoft.com/office/powerpoint/2010/main" val="372350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C00AD3B-4B1A-4A20-AB9E-2F3A8A1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569" y="178083"/>
            <a:ext cx="7470862" cy="833565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>
                <a:solidFill>
                  <a:schemeClr val="accent2"/>
                </a:solidFill>
              </a:rPr>
              <a:t>Upload files</a:t>
            </a:r>
            <a:endParaRPr lang="ru-RU" sz="5000" b="1" dirty="0">
              <a:solidFill>
                <a:schemeClr val="accent2"/>
              </a:solidFill>
            </a:endParaRPr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DC1F2D7-8678-41F5-9A4F-D52D62160F0B}"/>
              </a:ext>
            </a:extLst>
          </p:cNvPr>
          <p:cNvSpPr txBox="1">
            <a:spLocks/>
          </p:cNvSpPr>
          <p:nvPr/>
        </p:nvSpPr>
        <p:spPr>
          <a:xfrm>
            <a:off x="1541225" y="5224223"/>
            <a:ext cx="9109543" cy="1380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</a:rPr>
              <a:t>файлы (и папки!) загружаются в текущую (открытую) папку.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351BE34-E771-4028-B197-911FBA152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8" b="14420"/>
          <a:stretch/>
        </p:blipFill>
        <p:spPr>
          <a:xfrm>
            <a:off x="961304" y="2069115"/>
            <a:ext cx="10269383" cy="3018309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9581FED-51E0-4BA6-BD2A-C1DFA3C81A1A}"/>
              </a:ext>
            </a:extLst>
          </p:cNvPr>
          <p:cNvSpPr txBox="1">
            <a:spLocks/>
          </p:cNvSpPr>
          <p:nvPr/>
        </p:nvSpPr>
        <p:spPr>
          <a:xfrm>
            <a:off x="1541225" y="943485"/>
            <a:ext cx="9109543" cy="1125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>
                <a:solidFill>
                  <a:schemeClr val="bg1"/>
                </a:solidFill>
              </a:rPr>
              <a:t>Перетащите (или выберете) файлы</a:t>
            </a:r>
          </a:p>
        </p:txBody>
      </p:sp>
    </p:spTree>
    <p:extLst>
      <p:ext uri="{BB962C8B-B14F-4D97-AF65-F5344CB8AC3E}">
        <p14:creationId xmlns:p14="http://schemas.microsoft.com/office/powerpoint/2010/main" val="3214964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utout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C00AD3B-4B1A-4A20-AB9E-2F3A8A1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378" y="72458"/>
            <a:ext cx="7933571" cy="833007"/>
          </a:xfrm>
        </p:spPr>
        <p:txBody>
          <a:bodyPr>
            <a:normAutofit/>
          </a:bodyPr>
          <a:lstStyle/>
          <a:p>
            <a:pPr algn="ctr"/>
            <a:r>
              <a:rPr lang="en-US" sz="5000" b="1" dirty="0">
                <a:solidFill>
                  <a:schemeClr val="accent2"/>
                </a:solidFill>
              </a:rPr>
              <a:t>Create new file</a:t>
            </a:r>
            <a:endParaRPr lang="ru-RU" sz="5000" b="1" dirty="0">
              <a:solidFill>
                <a:schemeClr val="accent2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08A0DC-F7F4-4EFC-8DBD-2FB1AAF51C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794"/>
          <a:stretch/>
        </p:blipFill>
        <p:spPr>
          <a:xfrm>
            <a:off x="1146929" y="972712"/>
            <a:ext cx="10069330" cy="1851838"/>
          </a:xfrm>
          <a:prstGeom prst="rect">
            <a:avLst/>
          </a:prstGeom>
        </p:spPr>
      </p:pic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79670FA-1593-4B75-B1BF-64ECFE89D1AC}"/>
              </a:ext>
            </a:extLst>
          </p:cNvPr>
          <p:cNvSpPr txBox="1">
            <a:spLocks/>
          </p:cNvSpPr>
          <p:nvPr/>
        </p:nvSpPr>
        <p:spPr>
          <a:xfrm>
            <a:off x="-85572" y="3060071"/>
            <a:ext cx="6095979" cy="944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bg1"/>
                </a:solidFill>
              </a:rPr>
              <a:t>Edit new file</a:t>
            </a:r>
            <a:r>
              <a:rPr lang="en-US" sz="3000" dirty="0">
                <a:solidFill>
                  <a:schemeClr val="bg1"/>
                </a:solidFill>
              </a:rPr>
              <a:t> – </a:t>
            </a:r>
            <a:r>
              <a:rPr lang="ru-RU" sz="3000" dirty="0">
                <a:solidFill>
                  <a:schemeClr val="bg1"/>
                </a:solidFill>
              </a:rPr>
              <a:t>редактирование нового файла</a:t>
            </a: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F8D82663-8361-4DAE-A2B4-64ADB46931C1}"/>
              </a:ext>
            </a:extLst>
          </p:cNvPr>
          <p:cNvSpPr txBox="1">
            <a:spLocks/>
          </p:cNvSpPr>
          <p:nvPr/>
        </p:nvSpPr>
        <p:spPr>
          <a:xfrm>
            <a:off x="6181594" y="2908907"/>
            <a:ext cx="6095980" cy="11126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b="1" dirty="0">
                <a:solidFill>
                  <a:schemeClr val="bg1"/>
                </a:solidFill>
              </a:rPr>
              <a:t>Preview</a:t>
            </a:r>
            <a:r>
              <a:rPr lang="en-US" sz="3000" dirty="0">
                <a:solidFill>
                  <a:schemeClr val="bg1"/>
                </a:solidFill>
              </a:rPr>
              <a:t> – </a:t>
            </a:r>
            <a:r>
              <a:rPr lang="ru-RU" sz="3000" dirty="0">
                <a:solidFill>
                  <a:schemeClr val="bg1"/>
                </a:solidFill>
              </a:rPr>
              <a:t>предварительный просмотр содержимого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9C492A-8585-4ABD-9366-B877580EE6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94" y="3973715"/>
            <a:ext cx="4877481" cy="27531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07F9770-043A-4B52-A808-3DD49559E8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8926" y="3973715"/>
            <a:ext cx="4259914" cy="285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3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C00AD3B-4B1A-4A20-AB9E-2F3A8A1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85" y="1594435"/>
            <a:ext cx="6752529" cy="82794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Для создания папки выберете 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1970314" y="252420"/>
            <a:ext cx="8251371" cy="840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b="1" dirty="0">
                <a:solidFill>
                  <a:schemeClr val="accent4"/>
                </a:solidFill>
              </a:rPr>
              <a:t>Создание папки 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2F4DC90-35AA-4410-918A-202F920DC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381" t="19088" r="6312" b="15614"/>
          <a:stretch/>
        </p:blipFill>
        <p:spPr>
          <a:xfrm>
            <a:off x="8071216" y="1815606"/>
            <a:ext cx="1160908" cy="335902"/>
          </a:xfrm>
          <a:prstGeom prst="rect">
            <a:avLst/>
          </a:prstGeom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9EFDF698-FF4C-413E-802F-1B6BB067EFE1}"/>
              </a:ext>
            </a:extLst>
          </p:cNvPr>
          <p:cNvSpPr txBox="1">
            <a:spLocks/>
          </p:cNvSpPr>
          <p:nvPr/>
        </p:nvSpPr>
        <p:spPr>
          <a:xfrm>
            <a:off x="247663" y="3231211"/>
            <a:ext cx="6379474" cy="10702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Напишите нужное название папки и в конце поставьте </a:t>
            </a:r>
            <a:r>
              <a:rPr lang="en-US" dirty="0">
                <a:solidFill>
                  <a:schemeClr val="bg1"/>
                </a:solidFill>
              </a:rPr>
              <a:t>/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FA4D9E5-74E3-4201-8071-2C0ACD0FD9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4014" y="2874647"/>
            <a:ext cx="4820323" cy="60968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4EAF52-73A3-4DF2-968A-B2DF87854F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892" y="3920811"/>
            <a:ext cx="4299906" cy="833570"/>
          </a:xfrm>
          <a:prstGeom prst="rect">
            <a:avLst/>
          </a:prstGeom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53113ED9-F8E9-4471-BCBD-903126BC76FD}"/>
              </a:ext>
            </a:extLst>
          </p:cNvPr>
          <p:cNvSpPr txBox="1">
            <a:spLocks/>
          </p:cNvSpPr>
          <p:nvPr/>
        </p:nvSpPr>
        <p:spPr>
          <a:xfrm>
            <a:off x="247663" y="5420996"/>
            <a:ext cx="6659689" cy="1028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В каждой папке должен быть хотя бы один файл.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8BD6B63-AFCD-4CE0-9A92-2436F4A2C8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4870" y="5264590"/>
            <a:ext cx="3451400" cy="13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82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Wallpapers - Wallpaper Cave">
            <a:extLst>
              <a:ext uri="{FF2B5EF4-FFF2-40B4-BE49-F238E27FC236}">
                <a16:creationId xmlns:a16="http://schemas.microsoft.com/office/drawing/2014/main" id="{6F0E1009-A584-408C-BAA3-ED029FA08F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astelsSmooth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AC00AD3B-4B1A-4A20-AB9E-2F3A8A14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324" y="1848897"/>
            <a:ext cx="5245544" cy="2815141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Откройте </a:t>
            </a:r>
            <a:r>
              <a:rPr lang="en-US" b="1" dirty="0">
                <a:solidFill>
                  <a:schemeClr val="bg1"/>
                </a:solidFill>
              </a:rPr>
              <a:t>Settings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Выберите вкладку </a:t>
            </a:r>
            <a:r>
              <a:rPr lang="en-US" b="1" dirty="0">
                <a:solidFill>
                  <a:schemeClr val="bg1"/>
                </a:solidFill>
              </a:rPr>
              <a:t>Manage access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ru-RU" dirty="0">
                <a:solidFill>
                  <a:schemeClr val="bg1"/>
                </a:solidFill>
              </a:rPr>
              <a:t>Нажмите  кнопку </a:t>
            </a:r>
            <a:r>
              <a:rPr lang="en-US" dirty="0">
                <a:solidFill>
                  <a:schemeClr val="bg1"/>
                </a:solidFill>
              </a:rPr>
              <a:t>“Invite a collaborator”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7FE611A-2CA8-453C-BDFD-C34B89066078}"/>
              </a:ext>
            </a:extLst>
          </p:cNvPr>
          <p:cNvSpPr txBox="1">
            <a:spLocks/>
          </p:cNvSpPr>
          <p:nvPr/>
        </p:nvSpPr>
        <p:spPr>
          <a:xfrm>
            <a:off x="1970314" y="252420"/>
            <a:ext cx="8251371" cy="8400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5000" b="1" dirty="0">
                <a:solidFill>
                  <a:schemeClr val="accent4"/>
                </a:solidFill>
              </a:rPr>
              <a:t>Добавление соавторов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2EC92A-8EA7-4D9A-BBDF-5BB96B09CE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9808" y="1344877"/>
            <a:ext cx="6451868" cy="281514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231062C-80D3-482A-8C7F-6990601B1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316" y="4582672"/>
            <a:ext cx="3416737" cy="1860901"/>
          </a:xfrm>
          <a:prstGeom prst="rect">
            <a:avLst/>
          </a:prstGeom>
        </p:spPr>
      </p:pic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5A280F1E-5D67-4252-9269-4AE2EECED3FF}"/>
              </a:ext>
            </a:extLst>
          </p:cNvPr>
          <p:cNvSpPr txBox="1">
            <a:spLocks/>
          </p:cNvSpPr>
          <p:nvPr/>
        </p:nvSpPr>
        <p:spPr>
          <a:xfrm>
            <a:off x="0" y="5265336"/>
            <a:ext cx="8251369" cy="14168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</a:rPr>
              <a:t>Введите реквизиты соавтора и нажмите </a:t>
            </a:r>
            <a:r>
              <a:rPr lang="en-US" dirty="0">
                <a:solidFill>
                  <a:schemeClr val="bg1"/>
                </a:solidFill>
              </a:rPr>
              <a:t>“Select a collaborator above”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2720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Сланец</Template>
  <TotalTime>417</TotalTime>
  <Words>440</Words>
  <Application>Microsoft Office PowerPoint</Application>
  <PresentationFormat>Широкоэкранный</PresentationFormat>
  <Paragraphs>96</Paragraphs>
  <Slides>26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Тема Office</vt:lpstr>
      <vt:lpstr>Презентация PowerPoint</vt:lpstr>
      <vt:lpstr>Создание репозитория</vt:lpstr>
      <vt:lpstr>Заполните поле Repository name</vt:lpstr>
      <vt:lpstr>Репозиторий без readme (пустой)</vt:lpstr>
      <vt:lpstr>Для загрузки файлов доступны </vt:lpstr>
      <vt:lpstr>Upload files</vt:lpstr>
      <vt:lpstr>Create new file</vt:lpstr>
      <vt:lpstr>Для создания папки выберете </vt:lpstr>
      <vt:lpstr>Откройте Settings Выберите вкладку Manage access Нажмите  кнопку “Invite a collaborator”</vt:lpstr>
      <vt:lpstr>Нажмите на вкладку Forks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 Settings, Options В самом низу находиться “Danger Zone”</vt:lpstr>
      <vt:lpstr>Презентация PowerPoint</vt:lpstr>
      <vt:lpstr>Загру</vt:lpstr>
      <vt:lpstr>Загру</vt:lpstr>
      <vt:lpstr>Загру</vt:lpstr>
      <vt:lpstr>Загру</vt:lpstr>
      <vt:lpstr>Загру</vt:lpstr>
      <vt:lpstr>Загру</vt:lpstr>
      <vt:lpstr>Загру</vt:lpstr>
      <vt:lpstr>Загру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mizarion99@gmail.com</dc:creator>
  <cp:lastModifiedBy>mizarion99@gmail.com</cp:lastModifiedBy>
  <cp:revision>50</cp:revision>
  <dcterms:created xsi:type="dcterms:W3CDTF">2020-04-22T13:19:52Z</dcterms:created>
  <dcterms:modified xsi:type="dcterms:W3CDTF">2020-05-05T16:09:15Z</dcterms:modified>
</cp:coreProperties>
</file>